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0D6C0-8D13-4E30-B4D5-C9CA79F619AA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A273-4901-495B-9A8D-DD33A8FCCAC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A273-4901-495B-9A8D-DD33A8FCCAC2}" type="slidenum">
              <a:rPr lang="en-CA" smtClean="0"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65400-5BA2-45BE-AB0B-85BC06705045}" type="datetimeFigureOut">
              <a:rPr lang="en-CA" smtClean="0"/>
              <a:t>16/01/2011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04A6-755E-46E2-A347-B9249A4704A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Bob\AppData\Local\Microsoft\Windows\Temporary Internet Files\Content.IE5\PW07V4XM\CAREZR0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077325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Bob\AppData\Local\Microsoft\Windows\Temporary Internet Files\Content.IE5\PW07V4XM\CA2XJ0M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88" y="159026"/>
            <a:ext cx="8521148" cy="6500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Bob\AppData\Local\Microsoft\Windows\Temporary Internet Files\Content.IE5\PW07V4XM\CAINEI6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82" y="191625"/>
            <a:ext cx="8660208" cy="6394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Bob\AppData\Local\Microsoft\Windows\Temporary Internet Files\Content.IE5\PW07V4XM\CA942KL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053" y="205802"/>
            <a:ext cx="8189844" cy="6579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Bob\AppData\Local\Microsoft\Windows\Temporary Internet Files\Content.IE5\PW07V4XM\CAI7BYI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74" y="136282"/>
            <a:ext cx="8176592" cy="6593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Bob\AppData\Local\Microsoft\Windows\Temporary Internet Files\Content.IE5\PW07V4XM\CAHI1AJ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846" y="1448421"/>
            <a:ext cx="8352320" cy="3181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Bob\AppData\Local\Microsoft\Windows\Temporary Internet Files\Content.IE5\PW07V4XM\CAR9ROK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27" y="333306"/>
            <a:ext cx="8812696" cy="5833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Bob\AppData\Local\Microsoft\Windows\Temporary Internet Files\Content.IE5\PW07V4XM\CAQL3U9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29" y="278941"/>
            <a:ext cx="8749760" cy="620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ob\AppData\Local\Microsoft\Windows\Temporary Internet Files\Content.IE5\PW07V4XM\CAY3HNY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31" y="477078"/>
            <a:ext cx="8902590" cy="601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ob\AppData\Local\Microsoft\Windows\Temporary Internet Files\Content.IE5\PW07V4XM\CAWG3MU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845" y="159026"/>
            <a:ext cx="8576191" cy="6489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ob\AppData\Local\Microsoft\Windows\Temporary Internet Files\Content.IE5\PW07V4XM\CAFQE0B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64" y="185530"/>
            <a:ext cx="8127034" cy="6510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Bob\AppData\Local\Microsoft\Windows\Temporary Internet Files\Content.IE5\PW07V4XM\CAFWJVB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243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ob\AppData\Local\Microsoft\Windows\Temporary Internet Files\Content.IE5\PW07V4XM\CAWFY8B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74" y="72887"/>
            <a:ext cx="8468139" cy="660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Bob\AppData\Local\Microsoft\Windows\Temporary Internet Files\Content.IE5\PW07V4XM\CA982PW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059" y="159646"/>
            <a:ext cx="8637821" cy="669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b\AppData\Local\Microsoft\Windows\Temporary Internet Files\Content.IE5\PW07V4XM\CAU9SJ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83" y="0"/>
            <a:ext cx="8945217" cy="6511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b\AppData\Local\Microsoft\Windows\Temporary Internet Files\Content.IE5\PW07V4XM\CAN3I6O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539" y="334962"/>
            <a:ext cx="8714469" cy="6344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Bob\AppData\Local\Microsoft\Windows\Temporary Internet Files\Content.IE5\PW07V4XM\CAP53QN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7638"/>
            <a:ext cx="8712968" cy="6522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Bob\AppData\Local\Microsoft\Windows\Temporary Internet Files\Content.IE5\PW07V4XM\CAH1402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1336"/>
            <a:ext cx="8568952" cy="6457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Bob\AppData\Local\Microsoft\Windows\Temporary Internet Files\Content.IE5\PW07V4XM\CA85ENX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515"/>
            <a:ext cx="8712968" cy="6342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Bob\AppData\Local\Microsoft\Windows\Temporary Internet Files\Content.IE5\PW07V4XM\CA3BKRY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44" y="629949"/>
            <a:ext cx="8981956" cy="578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Bob\AppData\Local\Microsoft\Windows\Temporary Internet Files\Content.IE5\PW07V4XM\CAM33X2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26" y="224044"/>
            <a:ext cx="8309113" cy="6452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Bob\AppData\Local\Microsoft\Windows\Temporary Internet Files\Content.IE5\PW07V4XM\CAKXOZJ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278" y="212035"/>
            <a:ext cx="8780400" cy="596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Bob\AppData\Local\Microsoft\Windows\Temporary Internet Files\Content.IE5\PW07V4XM\CA5MCJ4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26" y="0"/>
            <a:ext cx="8706678" cy="675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</Words>
  <Application>Microsoft Office PowerPoint</Application>
  <PresentationFormat>On-screen Show (4:3)</PresentationFormat>
  <Paragraphs>23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S. Orr</dc:creator>
  <cp:lastModifiedBy>Robert S. Orr</cp:lastModifiedBy>
  <cp:revision>8</cp:revision>
  <dcterms:created xsi:type="dcterms:W3CDTF">2011-01-16T22:12:13Z</dcterms:created>
  <dcterms:modified xsi:type="dcterms:W3CDTF">2011-01-16T22:45:29Z</dcterms:modified>
</cp:coreProperties>
</file>