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11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532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7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78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29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7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5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6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2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98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0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F05-9A98-425D-B3C2-1C6982A0F2DD}" type="datetimeFigureOut">
              <a:rPr lang="en-CA" smtClean="0"/>
              <a:t>11/01/2012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101A-D739-43A1-90D3-3FFA35275F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19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560840" cy="34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3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642938"/>
            <a:ext cx="64484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32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968552" cy="642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8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4577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60769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6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5976664" cy="283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5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804863"/>
            <a:ext cx="79914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5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22488"/>
            <a:ext cx="83042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5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357313"/>
            <a:ext cx="9083675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9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229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7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343025"/>
            <a:ext cx="61341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2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3500"/>
            <a:ext cx="533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89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Orr</dc:creator>
  <cp:lastModifiedBy>Orr</cp:lastModifiedBy>
  <cp:revision>4</cp:revision>
  <dcterms:created xsi:type="dcterms:W3CDTF">2012-01-11T17:30:43Z</dcterms:created>
  <dcterms:modified xsi:type="dcterms:W3CDTF">2012-01-12T17:38:28Z</dcterms:modified>
</cp:coreProperties>
</file>